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20" r:id="rId1"/>
  </p:sldMasterIdLst>
  <p:sldIdLst>
    <p:sldId id="257" r:id="rId2"/>
  </p:sldIdLst>
  <p:sldSz cx="9144000" cy="6858000" type="screen4x3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590" y="-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-Anne Ambrose" userId="a1857b91521ffff0" providerId="LiveId" clId="{A2E42F1D-3B60-484B-B1FB-A310E62A9284}"/>
    <pc:docChg chg="undo custSel modSld modMainMaster">
      <pc:chgData name="Jo-Anne Ambrose" userId="a1857b91521ffff0" providerId="LiveId" clId="{A2E42F1D-3B60-484B-B1FB-A310E62A9284}" dt="2026-08-03T09:36:13.076" v="810" actId="14100"/>
      <pc:docMkLst>
        <pc:docMk/>
      </pc:docMkLst>
      <pc:sldChg chg="modSp mod">
        <pc:chgData name="Jo-Anne Ambrose" userId="a1857b91521ffff0" providerId="LiveId" clId="{A2E42F1D-3B60-484B-B1FB-A310E62A9284}" dt="2026-08-03T09:36:13.076" v="810" actId="14100"/>
        <pc:sldMkLst>
          <pc:docMk/>
          <pc:sldMk cId="1310099623" sldId="257"/>
        </pc:sldMkLst>
        <pc:spChg chg="mod">
          <ac:chgData name="Jo-Anne Ambrose" userId="a1857b91521ffff0" providerId="LiveId" clId="{A2E42F1D-3B60-484B-B1FB-A310E62A9284}" dt="2026-08-03T09:34:40.148" v="799" actId="6549"/>
          <ac:spMkLst>
            <pc:docMk/>
            <pc:sldMk cId="1310099623" sldId="257"/>
            <ac:spMk id="2" creationId="{ECC697FF-2BD3-44A2-B5D2-E7B162808917}"/>
          </ac:spMkLst>
        </pc:spChg>
        <pc:spChg chg="mod">
          <ac:chgData name="Jo-Anne Ambrose" userId="a1857b91521ffff0" providerId="LiveId" clId="{A2E42F1D-3B60-484B-B1FB-A310E62A9284}" dt="2026-08-03T09:36:13.076" v="810" actId="14100"/>
          <ac:spMkLst>
            <pc:docMk/>
            <pc:sldMk cId="1310099623" sldId="257"/>
            <ac:spMk id="3" creationId="{CBCE247F-1CA0-41D2-A49B-EABE1E5351DB}"/>
          </ac:spMkLst>
        </pc:spChg>
      </pc:sldChg>
      <pc:sldMasterChg chg="modSp modSldLayout">
        <pc:chgData name="Jo-Anne Ambrose" userId="a1857b91521ffff0" providerId="LiveId" clId="{A2E42F1D-3B60-484B-B1FB-A310E62A9284}" dt="2026-08-03T08:40:42.221" v="761"/>
        <pc:sldMasterMkLst>
          <pc:docMk/>
          <pc:sldMasterMk cId="0" sldId="2147483648"/>
        </pc:sldMasterMkLst>
        <pc:spChg chg="mod">
          <ac:chgData name="Jo-Anne Ambrose" userId="a1857b91521ffff0" providerId="LiveId" clId="{A2E42F1D-3B60-484B-B1FB-A310E62A9284}" dt="2026-08-03T08:40:42.221" v="761"/>
          <ac:spMkLst>
            <pc:docMk/>
            <pc:sldMasterMk cId="0" sldId="2147483648"/>
            <ac:spMk id="2" creationId="{00000000-0000-0000-0000-000000000000}"/>
          </ac:spMkLst>
        </pc:spChg>
        <pc:spChg chg="mod">
          <ac:chgData name="Jo-Anne Ambrose" userId="a1857b91521ffff0" providerId="LiveId" clId="{A2E42F1D-3B60-484B-B1FB-A310E62A9284}" dt="2026-08-03T08:40:42.221" v="761"/>
          <ac:spMkLst>
            <pc:docMk/>
            <pc:sldMasterMk cId="0" sldId="2147483648"/>
            <ac:spMk id="3" creationId="{00000000-0000-0000-0000-000000000000}"/>
          </ac:spMkLst>
        </pc:spChg>
        <pc:spChg chg="mod">
          <ac:chgData name="Jo-Anne Ambrose" userId="a1857b91521ffff0" providerId="LiveId" clId="{A2E42F1D-3B60-484B-B1FB-A310E62A9284}" dt="2026-08-03T08:40:42.221" v="761"/>
          <ac:spMkLst>
            <pc:docMk/>
            <pc:sldMasterMk cId="0" sldId="2147483648"/>
            <ac:spMk id="5" creationId="{00000000-0000-0000-0000-000000000000}"/>
          </ac:spMkLst>
        </pc:spChg>
        <pc:spChg chg="mod">
          <ac:chgData name="Jo-Anne Ambrose" userId="a1857b91521ffff0" providerId="LiveId" clId="{A2E42F1D-3B60-484B-B1FB-A310E62A9284}" dt="2026-08-03T08:40:42.221" v="761"/>
          <ac:spMkLst>
            <pc:docMk/>
            <pc:sldMasterMk cId="0" sldId="2147483648"/>
            <ac:spMk id="6" creationId="{00000000-0000-0000-0000-000000000000}"/>
          </ac:spMkLst>
        </pc:spChg>
        <pc:spChg chg="mod">
          <ac:chgData name="Jo-Anne Ambrose" userId="a1857b91521ffff0" providerId="LiveId" clId="{A2E42F1D-3B60-484B-B1FB-A310E62A9284}" dt="2026-08-03T08:40:42.221" v="761"/>
          <ac:spMkLst>
            <pc:docMk/>
            <pc:sldMasterMk cId="0" sldId="2147483648"/>
            <ac:spMk id="23" creationId="{00000000-0000-0000-0000-000000000000}"/>
          </ac:spMkLst>
        </pc:spChg>
        <pc:spChg chg="mod">
          <ac:chgData name="Jo-Anne Ambrose" userId="a1857b91521ffff0" providerId="LiveId" clId="{A2E42F1D-3B60-484B-B1FB-A310E62A9284}" dt="2026-08-03T08:40:42.221" v="761"/>
          <ac:spMkLst>
            <pc:docMk/>
            <pc:sldMasterMk cId="0" sldId="2147483648"/>
            <ac:spMk id="25" creationId="{00000000-0000-0000-0000-000000000000}"/>
          </ac:spMkLst>
        </pc:spChg>
        <pc:spChg chg="mod">
          <ac:chgData name="Jo-Anne Ambrose" userId="a1857b91521ffff0" providerId="LiveId" clId="{A2E42F1D-3B60-484B-B1FB-A310E62A9284}" dt="2026-08-03T08:40:42.221" v="761"/>
          <ac:spMkLst>
            <pc:docMk/>
            <pc:sldMasterMk cId="0" sldId="2147483648"/>
            <ac:spMk id="26" creationId="{00000000-0000-0000-0000-000000000000}"/>
          </ac:spMkLst>
        </pc:spChg>
        <pc:spChg chg="mod">
          <ac:chgData name="Jo-Anne Ambrose" userId="a1857b91521ffff0" providerId="LiveId" clId="{A2E42F1D-3B60-484B-B1FB-A310E62A9284}" dt="2026-08-03T08:40:42.221" v="761"/>
          <ac:spMkLst>
            <pc:docMk/>
            <pc:sldMasterMk cId="0" sldId="2147483648"/>
            <ac:spMk id="27" creationId="{00000000-0000-0000-0000-000000000000}"/>
          </ac:spMkLst>
        </pc:spChg>
        <pc:spChg chg="mod">
          <ac:chgData name="Jo-Anne Ambrose" userId="a1857b91521ffff0" providerId="LiveId" clId="{A2E42F1D-3B60-484B-B1FB-A310E62A9284}" dt="2026-08-03T08:40:42.221" v="761"/>
          <ac:spMkLst>
            <pc:docMk/>
            <pc:sldMasterMk cId="0" sldId="2147483648"/>
            <ac:spMk id="28" creationId="{00000000-0000-0000-0000-000000000000}"/>
          </ac:spMkLst>
        </pc:spChg>
        <pc:spChg chg="mod">
          <ac:chgData name="Jo-Anne Ambrose" userId="a1857b91521ffff0" providerId="LiveId" clId="{A2E42F1D-3B60-484B-B1FB-A310E62A9284}" dt="2026-08-03T08:40:42.221" v="761"/>
          <ac:spMkLst>
            <pc:docMk/>
            <pc:sldMasterMk cId="0" sldId="2147483648"/>
            <ac:spMk id="29" creationId="{00000000-0000-0000-0000-000000000000}"/>
          </ac:spMkLst>
        </pc:spChg>
        <pc:sldLayoutChg chg="modSp">
          <pc:chgData name="Jo-Anne Ambrose" userId="a1857b91521ffff0" providerId="LiveId" clId="{A2E42F1D-3B60-484B-B1FB-A310E62A9284}" dt="2026-08-03T08:40:42.221" v="761"/>
          <pc:sldLayoutMkLst>
            <pc:docMk/>
            <pc:sldMasterMk cId="0" sldId="2147483648"/>
            <pc:sldLayoutMk cId="0" sldId="2147483649"/>
          </pc:sldLayoutMkLst>
          <pc:spChg chg="mod">
            <ac:chgData name="Jo-Anne Ambrose" userId="a1857b91521ffff0" providerId="LiveId" clId="{A2E42F1D-3B60-484B-B1FB-A310E62A9284}" dt="2026-08-03T08:40:42.221" v="761"/>
            <ac:spMkLst>
              <pc:docMk/>
              <pc:sldMasterMk cId="0" sldId="2147483648"/>
              <pc:sldLayoutMk cId="0" sldId="2147483649"/>
              <ac:spMk id="2" creationId="{00000000-0000-0000-0000-000000000000}"/>
            </ac:spMkLst>
          </pc:spChg>
          <pc:spChg chg="mod">
            <ac:chgData name="Jo-Anne Ambrose" userId="a1857b91521ffff0" providerId="LiveId" clId="{A2E42F1D-3B60-484B-B1FB-A310E62A9284}" dt="2026-08-03T08:40:42.221" v="761"/>
            <ac:spMkLst>
              <pc:docMk/>
              <pc:sldMasterMk cId="0" sldId="2147483648"/>
              <pc:sldLayoutMk cId="0" sldId="2147483649"/>
              <ac:spMk id="3" creationId="{00000000-0000-0000-0000-000000000000}"/>
            </ac:spMkLst>
          </pc:spChg>
          <pc:spChg chg="mod">
            <ac:chgData name="Jo-Anne Ambrose" userId="a1857b91521ffff0" providerId="LiveId" clId="{A2E42F1D-3B60-484B-B1FB-A310E62A9284}" dt="2026-08-03T08:40:42.221" v="761"/>
            <ac:spMkLst>
              <pc:docMk/>
              <pc:sldMasterMk cId="0" sldId="2147483648"/>
              <pc:sldLayoutMk cId="0" sldId="2147483649"/>
              <ac:spMk id="19" creationId="{00000000-0000-0000-0000-000000000000}"/>
            </ac:spMkLst>
          </pc:spChg>
          <pc:spChg chg="mod">
            <ac:chgData name="Jo-Anne Ambrose" userId="a1857b91521ffff0" providerId="LiveId" clId="{A2E42F1D-3B60-484B-B1FB-A310E62A9284}" dt="2026-08-03T08:40:42.221" v="761"/>
            <ac:spMkLst>
              <pc:docMk/>
              <pc:sldMasterMk cId="0" sldId="2147483648"/>
              <pc:sldLayoutMk cId="0" sldId="2147483649"/>
              <ac:spMk id="24" creationId="{00000000-0000-0000-0000-000000000000}"/>
            </ac:spMkLst>
          </pc:spChg>
          <pc:spChg chg="mod">
            <ac:chgData name="Jo-Anne Ambrose" userId="a1857b91521ffff0" providerId="LiveId" clId="{A2E42F1D-3B60-484B-B1FB-A310E62A9284}" dt="2026-08-03T08:40:42.221" v="761"/>
            <ac:spMkLst>
              <pc:docMk/>
              <pc:sldMasterMk cId="0" sldId="2147483648"/>
              <pc:sldLayoutMk cId="0" sldId="2147483649"/>
              <ac:spMk id="26" creationId="{00000000-0000-0000-0000-000000000000}"/>
            </ac:spMkLst>
          </pc:spChg>
          <pc:spChg chg="mod">
            <ac:chgData name="Jo-Anne Ambrose" userId="a1857b91521ffff0" providerId="LiveId" clId="{A2E42F1D-3B60-484B-B1FB-A310E62A9284}" dt="2026-08-03T08:40:42.221" v="761"/>
            <ac:spMkLst>
              <pc:docMk/>
              <pc:sldMasterMk cId="0" sldId="2147483648"/>
              <pc:sldLayoutMk cId="0" sldId="2147483649"/>
              <ac:spMk id="27" creationId="{00000000-0000-0000-0000-000000000000}"/>
            </ac:spMkLst>
          </pc:spChg>
          <pc:spChg chg="mod">
            <ac:chgData name="Jo-Anne Ambrose" userId="a1857b91521ffff0" providerId="LiveId" clId="{A2E42F1D-3B60-484B-B1FB-A310E62A9284}" dt="2026-08-03T08:40:42.221" v="761"/>
            <ac:spMkLst>
              <pc:docMk/>
              <pc:sldMasterMk cId="0" sldId="2147483648"/>
              <pc:sldLayoutMk cId="0" sldId="2147483649"/>
              <ac:spMk id="28" creationId="{00000000-0000-0000-0000-000000000000}"/>
            </ac:spMkLst>
          </pc:spChg>
          <pc:spChg chg="mod">
            <ac:chgData name="Jo-Anne Ambrose" userId="a1857b91521ffff0" providerId="LiveId" clId="{A2E42F1D-3B60-484B-B1FB-A310E62A9284}" dt="2026-08-03T08:40:42.221" v="761"/>
            <ac:spMkLst>
              <pc:docMk/>
              <pc:sldMasterMk cId="0" sldId="2147483648"/>
              <pc:sldLayoutMk cId="0" sldId="2147483649"/>
              <ac:spMk id="29" creationId="{00000000-0000-0000-0000-000000000000}"/>
            </ac:spMkLst>
          </pc:spChg>
          <pc:spChg chg="mod">
            <ac:chgData name="Jo-Anne Ambrose" userId="a1857b91521ffff0" providerId="LiveId" clId="{A2E42F1D-3B60-484B-B1FB-A310E62A9284}" dt="2026-08-03T08:40:42.221" v="761"/>
            <ac:spMkLst>
              <pc:docMk/>
              <pc:sldMasterMk cId="0" sldId="2147483648"/>
              <pc:sldLayoutMk cId="0" sldId="2147483649"/>
              <ac:spMk id="30" creationId="{00000000-0000-0000-0000-000000000000}"/>
            </ac:spMkLst>
          </pc:spChg>
          <pc:spChg chg="mod">
            <ac:chgData name="Jo-Anne Ambrose" userId="a1857b91521ffff0" providerId="LiveId" clId="{A2E42F1D-3B60-484B-B1FB-A310E62A9284}" dt="2026-08-03T08:40:42.221" v="761"/>
            <ac:spMkLst>
              <pc:docMk/>
              <pc:sldMasterMk cId="0" sldId="2147483648"/>
              <pc:sldLayoutMk cId="0" sldId="2147483649"/>
              <ac:spMk id="31" creationId="{00000000-0000-0000-0000-000000000000}"/>
            </ac:spMkLst>
          </pc:spChg>
        </pc:sldLayoutChg>
        <pc:sldLayoutChg chg="modSp">
          <pc:chgData name="Jo-Anne Ambrose" userId="a1857b91521ffff0" providerId="LiveId" clId="{A2E42F1D-3B60-484B-B1FB-A310E62A9284}" dt="2026-08-03T08:40:42.221" v="761"/>
          <pc:sldLayoutMkLst>
            <pc:docMk/>
            <pc:sldMasterMk cId="0" sldId="2147483648"/>
            <pc:sldLayoutMk cId="0" sldId="2147483651"/>
          </pc:sldLayoutMkLst>
          <pc:spChg chg="mod">
            <ac:chgData name="Jo-Anne Ambrose" userId="a1857b91521ffff0" providerId="LiveId" clId="{A2E42F1D-3B60-484B-B1FB-A310E62A9284}" dt="2026-08-03T08:40:42.221" v="761"/>
            <ac:spMkLst>
              <pc:docMk/>
              <pc:sldMasterMk cId="0" sldId="2147483648"/>
              <pc:sldLayoutMk cId="0" sldId="2147483651"/>
              <ac:spMk id="2" creationId="{00000000-0000-0000-0000-000000000000}"/>
            </ac:spMkLst>
          </pc:spChg>
          <pc:spChg chg="mod">
            <ac:chgData name="Jo-Anne Ambrose" userId="a1857b91521ffff0" providerId="LiveId" clId="{A2E42F1D-3B60-484B-B1FB-A310E62A9284}" dt="2026-08-03T08:40:42.221" v="761"/>
            <ac:spMkLst>
              <pc:docMk/>
              <pc:sldMasterMk cId="0" sldId="2147483648"/>
              <pc:sldLayoutMk cId="0" sldId="2147483651"/>
              <ac:spMk id="3" creationId="{00000000-0000-0000-0000-000000000000}"/>
            </ac:spMkLst>
          </pc:spChg>
        </pc:sldLayoutChg>
        <pc:sldLayoutChg chg="modSp">
          <pc:chgData name="Jo-Anne Ambrose" userId="a1857b91521ffff0" providerId="LiveId" clId="{A2E42F1D-3B60-484B-B1FB-A310E62A9284}" dt="2026-08-03T08:40:42.221" v="761"/>
          <pc:sldLayoutMkLst>
            <pc:docMk/>
            <pc:sldMasterMk cId="0" sldId="2147483648"/>
            <pc:sldLayoutMk cId="0" sldId="2147483653"/>
          </pc:sldLayoutMkLst>
          <pc:spChg chg="mod">
            <ac:chgData name="Jo-Anne Ambrose" userId="a1857b91521ffff0" providerId="LiveId" clId="{A2E42F1D-3B60-484B-B1FB-A310E62A9284}" dt="2026-08-03T08:40:42.221" v="761"/>
            <ac:spMkLst>
              <pc:docMk/>
              <pc:sldMasterMk cId="0" sldId="2147483648"/>
              <pc:sldLayoutMk cId="0" sldId="2147483653"/>
              <ac:spMk id="3" creationId="{00000000-0000-0000-0000-000000000000}"/>
            </ac:spMkLst>
          </pc:spChg>
          <pc:spChg chg="mod">
            <ac:chgData name="Jo-Anne Ambrose" userId="a1857b91521ffff0" providerId="LiveId" clId="{A2E42F1D-3B60-484B-B1FB-A310E62A9284}" dt="2026-08-03T08:40:42.221" v="761"/>
            <ac:spMkLst>
              <pc:docMk/>
              <pc:sldMasterMk cId="0" sldId="2147483648"/>
              <pc:sldLayoutMk cId="0" sldId="2147483653"/>
              <ac:spMk id="4" creationId="{00000000-0000-0000-0000-000000000000}"/>
            </ac:spMkLst>
          </pc:spChg>
          <pc:spChg chg="mod">
            <ac:chgData name="Jo-Anne Ambrose" userId="a1857b91521ffff0" providerId="LiveId" clId="{A2E42F1D-3B60-484B-B1FB-A310E62A9284}" dt="2026-08-03T08:40:42.221" v="761"/>
            <ac:spMkLst>
              <pc:docMk/>
              <pc:sldMasterMk cId="0" sldId="2147483648"/>
              <pc:sldLayoutMk cId="0" sldId="2147483653"/>
              <ac:spMk id="5" creationId="{00000000-0000-0000-0000-000000000000}"/>
            </ac:spMkLst>
          </pc:spChg>
          <pc:spChg chg="mod">
            <ac:chgData name="Jo-Anne Ambrose" userId="a1857b91521ffff0" providerId="LiveId" clId="{A2E42F1D-3B60-484B-B1FB-A310E62A9284}" dt="2026-08-03T08:40:42.221" v="761"/>
            <ac:spMkLst>
              <pc:docMk/>
              <pc:sldMasterMk cId="0" sldId="2147483648"/>
              <pc:sldLayoutMk cId="0" sldId="2147483653"/>
              <ac:spMk id="6" creationId="{00000000-0000-0000-0000-000000000000}"/>
            </ac:spMkLst>
          </pc:spChg>
        </pc:sldLayoutChg>
        <pc:sldLayoutChg chg="modSp">
          <pc:chgData name="Jo-Anne Ambrose" userId="a1857b91521ffff0" providerId="LiveId" clId="{A2E42F1D-3B60-484B-B1FB-A310E62A9284}" dt="2026-08-03T08:40:42.221" v="761"/>
          <pc:sldLayoutMkLst>
            <pc:docMk/>
            <pc:sldMasterMk cId="0" sldId="2147483648"/>
            <pc:sldLayoutMk cId="0" sldId="2147483654"/>
          </pc:sldLayoutMkLst>
          <pc:spChg chg="mod">
            <ac:chgData name="Jo-Anne Ambrose" userId="a1857b91521ffff0" providerId="LiveId" clId="{A2E42F1D-3B60-484B-B1FB-A310E62A9284}" dt="2026-08-03T08:40:42.221" v="761"/>
            <ac:spMkLst>
              <pc:docMk/>
              <pc:sldMasterMk cId="0" sldId="2147483648"/>
              <pc:sldLayoutMk cId="0" sldId="2147483654"/>
              <ac:spMk id="2" creationId="{00000000-0000-0000-0000-000000000000}"/>
            </ac:spMkLst>
          </pc:spChg>
        </pc:sldLayoutChg>
        <pc:sldLayoutChg chg="modSp">
          <pc:chgData name="Jo-Anne Ambrose" userId="a1857b91521ffff0" providerId="LiveId" clId="{A2E42F1D-3B60-484B-B1FB-A310E62A9284}" dt="2026-08-03T08:40:42.221" v="761"/>
          <pc:sldLayoutMkLst>
            <pc:docMk/>
            <pc:sldMasterMk cId="0" sldId="2147483648"/>
            <pc:sldLayoutMk cId="0" sldId="2147483657"/>
          </pc:sldLayoutMkLst>
          <pc:spChg chg="mod">
            <ac:chgData name="Jo-Anne Ambrose" userId="a1857b91521ffff0" providerId="LiveId" clId="{A2E42F1D-3B60-484B-B1FB-A310E62A9284}" dt="2026-08-03T08:40:42.221" v="761"/>
            <ac:spMkLst>
              <pc:docMk/>
              <pc:sldMasterMk cId="0" sldId="2147483648"/>
              <pc:sldLayoutMk cId="0" sldId="2147483657"/>
              <ac:spMk id="2" creationId="{00000000-0000-0000-0000-000000000000}"/>
            </ac:spMkLst>
          </pc:spChg>
          <pc:spChg chg="mod">
            <ac:chgData name="Jo-Anne Ambrose" userId="a1857b91521ffff0" providerId="LiveId" clId="{A2E42F1D-3B60-484B-B1FB-A310E62A9284}" dt="2026-08-03T08:40:42.221" v="761"/>
            <ac:spMkLst>
              <pc:docMk/>
              <pc:sldMasterMk cId="0" sldId="2147483648"/>
              <pc:sldLayoutMk cId="0" sldId="2147483657"/>
              <ac:spMk id="3" creationId="{00000000-0000-0000-0000-000000000000}"/>
            </ac:spMkLst>
          </pc:spChg>
          <pc:spChg chg="mod">
            <ac:chgData name="Jo-Anne Ambrose" userId="a1857b91521ffff0" providerId="LiveId" clId="{A2E42F1D-3B60-484B-B1FB-A310E62A9284}" dt="2026-08-03T08:40:42.221" v="761"/>
            <ac:spMkLst>
              <pc:docMk/>
              <pc:sldMasterMk cId="0" sldId="2147483648"/>
              <pc:sldLayoutMk cId="0" sldId="2147483657"/>
              <ac:spMk id="4" creationId="{00000000-0000-0000-0000-000000000000}"/>
            </ac:spMkLst>
          </pc:spChg>
        </pc:sldLayoutChg>
        <pc:sldLayoutChg chg="modSp">
          <pc:chgData name="Jo-Anne Ambrose" userId="a1857b91521ffff0" providerId="LiveId" clId="{A2E42F1D-3B60-484B-B1FB-A310E62A9284}" dt="2026-08-03T08:40:42.221" v="761"/>
          <pc:sldLayoutMkLst>
            <pc:docMk/>
            <pc:sldMasterMk cId="0" sldId="2147483648"/>
            <pc:sldLayoutMk cId="0" sldId="2147483659"/>
          </pc:sldLayoutMkLst>
          <pc:spChg chg="mod">
            <ac:chgData name="Jo-Anne Ambrose" userId="a1857b91521ffff0" providerId="LiveId" clId="{A2E42F1D-3B60-484B-B1FB-A310E62A9284}" dt="2026-08-03T08:40:42.221" v="761"/>
            <ac:spMkLst>
              <pc:docMk/>
              <pc:sldMasterMk cId="0" sldId="2147483648"/>
              <pc:sldLayoutMk cId="0" sldId="2147483659"/>
              <ac:spMk id="2" creationId="{00000000-0000-0000-0000-000000000000}"/>
            </ac:spMkLst>
          </pc:spChg>
          <pc:spChg chg="mod">
            <ac:chgData name="Jo-Anne Ambrose" userId="a1857b91521ffff0" providerId="LiveId" clId="{A2E42F1D-3B60-484B-B1FB-A310E62A9284}" dt="2026-08-03T08:40:42.221" v="761"/>
            <ac:spMkLst>
              <pc:docMk/>
              <pc:sldMasterMk cId="0" sldId="2147483648"/>
              <pc:sldLayoutMk cId="0" sldId="2147483659"/>
              <ac:spMk id="3" creationId="{00000000-0000-0000-0000-000000000000}"/>
            </ac:spMkLst>
          </pc:spChg>
        </pc:sldLayoutChg>
        <pc:sldLayoutChg chg="modSp">
          <pc:chgData name="Jo-Anne Ambrose" userId="a1857b91521ffff0" providerId="LiveId" clId="{A2E42F1D-3B60-484B-B1FB-A310E62A9284}" dt="2026-08-03T08:40:42.221" v="761"/>
          <pc:sldLayoutMkLst>
            <pc:docMk/>
            <pc:sldMasterMk cId="0" sldId="2147483648"/>
            <pc:sldLayoutMk cId="0" sldId="2147483660"/>
          </pc:sldLayoutMkLst>
          <pc:spChg chg="mod">
            <ac:chgData name="Jo-Anne Ambrose" userId="a1857b91521ffff0" providerId="LiveId" clId="{A2E42F1D-3B60-484B-B1FB-A310E62A9284}" dt="2026-08-03T08:40:42.221" v="761"/>
            <ac:spMkLst>
              <pc:docMk/>
              <pc:sldMasterMk cId="0" sldId="2147483648"/>
              <pc:sldLayoutMk cId="0" sldId="2147483660"/>
              <ac:spMk id="2" creationId="{00000000-0000-0000-0000-000000000000}"/>
            </ac:spMkLst>
          </pc:spChg>
          <pc:spChg chg="mod">
            <ac:chgData name="Jo-Anne Ambrose" userId="a1857b91521ffff0" providerId="LiveId" clId="{A2E42F1D-3B60-484B-B1FB-A310E62A9284}" dt="2026-08-03T08:40:42.221" v="761"/>
            <ac:spMkLst>
              <pc:docMk/>
              <pc:sldMasterMk cId="0" sldId="2147483648"/>
              <pc:sldLayoutMk cId="0" sldId="2147483660"/>
              <ac:spMk id="3" creationId="{00000000-0000-0000-0000-000000000000}"/>
            </ac:spMkLst>
          </pc:spChg>
        </pc:sldLayoutChg>
        <pc:sldLayoutChg chg="modSp">
          <pc:chgData name="Jo-Anne Ambrose" userId="a1857b91521ffff0" providerId="LiveId" clId="{A2E42F1D-3B60-484B-B1FB-A310E62A9284}" dt="2026-08-03T08:40:42.221" v="761"/>
          <pc:sldLayoutMkLst>
            <pc:docMk/>
            <pc:sldMasterMk cId="0" sldId="2147483648"/>
            <pc:sldLayoutMk cId="0" sldId="2147483661"/>
          </pc:sldLayoutMkLst>
          <pc:spChg chg="mod">
            <ac:chgData name="Jo-Anne Ambrose" userId="a1857b91521ffff0" providerId="LiveId" clId="{A2E42F1D-3B60-484B-B1FB-A310E62A9284}" dt="2026-08-03T08:40:42.221" v="761"/>
            <ac:spMkLst>
              <pc:docMk/>
              <pc:sldMasterMk cId="0" sldId="2147483648"/>
              <pc:sldLayoutMk cId="0" sldId="2147483661"/>
              <ac:spMk id="2" creationId="{00000000-0000-0000-0000-000000000000}"/>
            </ac:spMkLst>
          </pc:spChg>
          <pc:spChg chg="mod">
            <ac:chgData name="Jo-Anne Ambrose" userId="a1857b91521ffff0" providerId="LiveId" clId="{A2E42F1D-3B60-484B-B1FB-A310E62A9284}" dt="2026-08-03T08:40:42.221" v="761"/>
            <ac:spMkLst>
              <pc:docMk/>
              <pc:sldMasterMk cId="0" sldId="2147483648"/>
              <pc:sldLayoutMk cId="0" sldId="2147483661"/>
              <ac:spMk id="3" creationId="{00000000-0000-0000-0000-000000000000}"/>
            </ac:spMkLst>
          </pc:spChg>
          <pc:spChg chg="mod">
            <ac:chgData name="Jo-Anne Ambrose" userId="a1857b91521ffff0" providerId="LiveId" clId="{A2E42F1D-3B60-484B-B1FB-A310E62A9284}" dt="2026-08-03T08:40:42.221" v="761"/>
            <ac:spMkLst>
              <pc:docMk/>
              <pc:sldMasterMk cId="0" sldId="2147483648"/>
              <pc:sldLayoutMk cId="0" sldId="2147483661"/>
              <ac:spMk id="20" creationId="{00000000-0000-0000-0000-000000000000}"/>
            </ac:spMkLst>
          </pc:spChg>
          <pc:spChg chg="mod">
            <ac:chgData name="Jo-Anne Ambrose" userId="a1857b91521ffff0" providerId="LiveId" clId="{A2E42F1D-3B60-484B-B1FB-A310E62A9284}" dt="2026-08-03T08:40:42.221" v="761"/>
            <ac:spMkLst>
              <pc:docMk/>
              <pc:sldMasterMk cId="0" sldId="2147483648"/>
              <pc:sldLayoutMk cId="0" sldId="2147483661"/>
              <ac:spMk id="22" creationId="{00000000-0000-0000-0000-000000000000}"/>
            </ac:spMkLst>
          </pc:spChg>
          <pc:spChg chg="mod">
            <ac:chgData name="Jo-Anne Ambrose" userId="a1857b91521ffff0" providerId="LiveId" clId="{A2E42F1D-3B60-484B-B1FB-A310E62A9284}" dt="2026-08-03T08:40:42.221" v="761"/>
            <ac:spMkLst>
              <pc:docMk/>
              <pc:sldMasterMk cId="0" sldId="2147483648"/>
              <pc:sldLayoutMk cId="0" sldId="2147483661"/>
              <ac:spMk id="23" creationId="{00000000-0000-0000-0000-000000000000}"/>
            </ac:spMkLst>
          </pc:spChg>
        </pc:sldLayoutChg>
        <pc:sldLayoutChg chg="modSp">
          <pc:chgData name="Jo-Anne Ambrose" userId="a1857b91521ffff0" providerId="LiveId" clId="{A2E42F1D-3B60-484B-B1FB-A310E62A9284}" dt="2026-08-03T08:40:42.221" v="761"/>
          <pc:sldLayoutMkLst>
            <pc:docMk/>
            <pc:sldMasterMk cId="0" sldId="2147483648"/>
            <pc:sldLayoutMk cId="0" sldId="2147483662"/>
          </pc:sldLayoutMkLst>
          <pc:spChg chg="mod">
            <ac:chgData name="Jo-Anne Ambrose" userId="a1857b91521ffff0" providerId="LiveId" clId="{A2E42F1D-3B60-484B-B1FB-A310E62A9284}" dt="2026-08-03T08:40:42.221" v="761"/>
            <ac:spMkLst>
              <pc:docMk/>
              <pc:sldMasterMk cId="0" sldId="2147483648"/>
              <pc:sldLayoutMk cId="0" sldId="2147483662"/>
              <ac:spMk id="2" creationId="{00000000-0000-0000-0000-000000000000}"/>
            </ac:spMkLst>
          </pc:spChg>
          <pc:spChg chg="mod">
            <ac:chgData name="Jo-Anne Ambrose" userId="a1857b91521ffff0" providerId="LiveId" clId="{A2E42F1D-3B60-484B-B1FB-A310E62A9284}" dt="2026-08-03T08:40:42.221" v="761"/>
            <ac:spMkLst>
              <pc:docMk/>
              <pc:sldMasterMk cId="0" sldId="2147483648"/>
              <pc:sldLayoutMk cId="0" sldId="2147483662"/>
              <ac:spMk id="3" creationId="{00000000-0000-0000-0000-000000000000}"/>
            </ac:spMkLst>
          </pc:spChg>
        </pc:sldLayoutChg>
        <pc:sldLayoutChg chg="modSp">
          <pc:chgData name="Jo-Anne Ambrose" userId="a1857b91521ffff0" providerId="LiveId" clId="{A2E42F1D-3B60-484B-B1FB-A310E62A9284}" dt="2026-08-03T08:40:42.221" v="761"/>
          <pc:sldLayoutMkLst>
            <pc:docMk/>
            <pc:sldMasterMk cId="0" sldId="2147483648"/>
            <pc:sldLayoutMk cId="0" sldId="2147483663"/>
          </pc:sldLayoutMkLst>
          <pc:spChg chg="mod">
            <ac:chgData name="Jo-Anne Ambrose" userId="a1857b91521ffff0" providerId="LiveId" clId="{A2E42F1D-3B60-484B-B1FB-A310E62A9284}" dt="2026-08-03T08:40:42.221" v="761"/>
            <ac:spMkLst>
              <pc:docMk/>
              <pc:sldMasterMk cId="0" sldId="2147483648"/>
              <pc:sldLayoutMk cId="0" sldId="2147483663"/>
              <ac:spMk id="2" creationId="{00000000-0000-0000-0000-000000000000}"/>
            </ac:spMkLst>
          </pc:spChg>
          <pc:spChg chg="mod">
            <ac:chgData name="Jo-Anne Ambrose" userId="a1857b91521ffff0" providerId="LiveId" clId="{A2E42F1D-3B60-484B-B1FB-A310E62A9284}" dt="2026-08-03T08:40:42.221" v="761"/>
            <ac:spMkLst>
              <pc:docMk/>
              <pc:sldMasterMk cId="0" sldId="2147483648"/>
              <pc:sldLayoutMk cId="0" sldId="2147483663"/>
              <ac:spMk id="3" creationId="{00000000-0000-0000-0000-000000000000}"/>
            </ac:spMkLst>
          </pc:spChg>
          <pc:spChg chg="mod">
            <ac:chgData name="Jo-Anne Ambrose" userId="a1857b91521ffff0" providerId="LiveId" clId="{A2E42F1D-3B60-484B-B1FB-A310E62A9284}" dt="2026-08-03T08:40:42.221" v="761"/>
            <ac:spMkLst>
              <pc:docMk/>
              <pc:sldMasterMk cId="0" sldId="2147483648"/>
              <pc:sldLayoutMk cId="0" sldId="2147483663"/>
              <ac:spMk id="23" creationId="{00000000-0000-0000-0000-000000000000}"/>
            </ac:spMkLst>
          </pc:spChg>
          <pc:spChg chg="mod">
            <ac:chgData name="Jo-Anne Ambrose" userId="a1857b91521ffff0" providerId="LiveId" clId="{A2E42F1D-3B60-484B-B1FB-A310E62A9284}" dt="2026-08-03T08:40:42.221" v="761"/>
            <ac:spMkLst>
              <pc:docMk/>
              <pc:sldMasterMk cId="0" sldId="2147483648"/>
              <pc:sldLayoutMk cId="0" sldId="2147483663"/>
              <ac:spMk id="24" creationId="{00000000-0000-0000-0000-000000000000}"/>
            </ac:spMkLst>
          </pc:spChg>
          <pc:spChg chg="mod">
            <ac:chgData name="Jo-Anne Ambrose" userId="a1857b91521ffff0" providerId="LiveId" clId="{A2E42F1D-3B60-484B-B1FB-A310E62A9284}" dt="2026-08-03T08:40:42.221" v="761"/>
            <ac:spMkLst>
              <pc:docMk/>
              <pc:sldMasterMk cId="0" sldId="2147483648"/>
              <pc:sldLayoutMk cId="0" sldId="2147483663"/>
              <ac:spMk id="25" creationId="{00000000-0000-0000-0000-000000000000}"/>
            </ac:spMkLst>
          </pc:spChg>
        </pc:sldLayoutChg>
        <pc:sldLayoutChg chg="modSp">
          <pc:chgData name="Jo-Anne Ambrose" userId="a1857b91521ffff0" providerId="LiveId" clId="{A2E42F1D-3B60-484B-B1FB-A310E62A9284}" dt="2026-08-03T08:40:42.221" v="761"/>
          <pc:sldLayoutMkLst>
            <pc:docMk/>
            <pc:sldMasterMk cId="0" sldId="2147483648"/>
            <pc:sldLayoutMk cId="0" sldId="2147483664"/>
          </pc:sldLayoutMkLst>
          <pc:spChg chg="mod">
            <ac:chgData name="Jo-Anne Ambrose" userId="a1857b91521ffff0" providerId="LiveId" clId="{A2E42F1D-3B60-484B-B1FB-A310E62A9284}" dt="2026-08-03T08:40:42.221" v="761"/>
            <ac:spMkLst>
              <pc:docMk/>
              <pc:sldMasterMk cId="0" sldId="2147483648"/>
              <pc:sldLayoutMk cId="0" sldId="2147483664"/>
              <ac:spMk id="2" creationId="{00000000-0000-0000-0000-000000000000}"/>
            </ac:spMkLst>
          </pc:spChg>
          <pc:spChg chg="mod">
            <ac:chgData name="Jo-Anne Ambrose" userId="a1857b91521ffff0" providerId="LiveId" clId="{A2E42F1D-3B60-484B-B1FB-A310E62A9284}" dt="2026-08-03T08:40:42.221" v="761"/>
            <ac:spMkLst>
              <pc:docMk/>
              <pc:sldMasterMk cId="0" sldId="2147483648"/>
              <pc:sldLayoutMk cId="0" sldId="2147483664"/>
              <ac:spMk id="3" creationId="{00000000-0000-0000-0000-000000000000}"/>
            </ac:spMkLst>
          </pc:spChg>
          <pc:spChg chg="mod">
            <ac:chgData name="Jo-Anne Ambrose" userId="a1857b91521ffff0" providerId="LiveId" clId="{A2E42F1D-3B60-484B-B1FB-A310E62A9284}" dt="2026-08-03T08:40:42.221" v="761"/>
            <ac:spMkLst>
              <pc:docMk/>
              <pc:sldMasterMk cId="0" sldId="2147483648"/>
              <pc:sldLayoutMk cId="0" sldId="2147483664"/>
              <ac:spMk id="23" creationId="{00000000-0000-0000-0000-000000000000}"/>
            </ac:spMkLst>
          </pc:spChg>
        </pc:sldLayoutChg>
        <pc:sldLayoutChg chg="modSp">
          <pc:chgData name="Jo-Anne Ambrose" userId="a1857b91521ffff0" providerId="LiveId" clId="{A2E42F1D-3B60-484B-B1FB-A310E62A9284}" dt="2026-08-03T08:40:42.221" v="761"/>
          <pc:sldLayoutMkLst>
            <pc:docMk/>
            <pc:sldMasterMk cId="0" sldId="2147483648"/>
            <pc:sldLayoutMk cId="0" sldId="2147483665"/>
          </pc:sldLayoutMkLst>
          <pc:spChg chg="mod">
            <ac:chgData name="Jo-Anne Ambrose" userId="a1857b91521ffff0" providerId="LiveId" clId="{A2E42F1D-3B60-484B-B1FB-A310E62A9284}" dt="2026-08-03T08:40:42.221" v="761"/>
            <ac:spMkLst>
              <pc:docMk/>
              <pc:sldMasterMk cId="0" sldId="2147483648"/>
              <pc:sldLayoutMk cId="0" sldId="2147483665"/>
              <ac:spMk id="3" creationId="{00000000-0000-0000-0000-000000000000}"/>
            </ac:spMkLst>
          </pc:spChg>
          <pc:spChg chg="mod">
            <ac:chgData name="Jo-Anne Ambrose" userId="a1857b91521ffff0" providerId="LiveId" clId="{A2E42F1D-3B60-484B-B1FB-A310E62A9284}" dt="2026-08-03T08:40:42.221" v="761"/>
            <ac:spMkLst>
              <pc:docMk/>
              <pc:sldMasterMk cId="0" sldId="2147483648"/>
              <pc:sldLayoutMk cId="0" sldId="2147483665"/>
              <ac:spMk id="4" creationId="{00000000-0000-0000-0000-000000000000}"/>
            </ac:spMkLst>
          </pc:spChg>
        </pc:sldLayoutChg>
        <pc:sldLayoutChg chg="modSp">
          <pc:chgData name="Jo-Anne Ambrose" userId="a1857b91521ffff0" providerId="LiveId" clId="{A2E42F1D-3B60-484B-B1FB-A310E62A9284}" dt="2026-08-03T08:40:42.221" v="761"/>
          <pc:sldLayoutMkLst>
            <pc:docMk/>
            <pc:sldMasterMk cId="0" sldId="2147483648"/>
            <pc:sldLayoutMk cId="0" sldId="2147483666"/>
          </pc:sldLayoutMkLst>
          <pc:spChg chg="mod">
            <ac:chgData name="Jo-Anne Ambrose" userId="a1857b91521ffff0" providerId="LiveId" clId="{A2E42F1D-3B60-484B-B1FB-A310E62A9284}" dt="2026-08-03T08:40:42.221" v="761"/>
            <ac:spMkLst>
              <pc:docMk/>
              <pc:sldMasterMk cId="0" sldId="2147483648"/>
              <pc:sldLayoutMk cId="0" sldId="2147483666"/>
              <ac:spMk id="2" creationId="{00000000-0000-0000-0000-000000000000}"/>
            </ac:spMkLst>
          </pc:spChg>
          <pc:spChg chg="mod">
            <ac:chgData name="Jo-Anne Ambrose" userId="a1857b91521ffff0" providerId="LiveId" clId="{A2E42F1D-3B60-484B-B1FB-A310E62A9284}" dt="2026-08-03T08:40:42.221" v="761"/>
            <ac:spMkLst>
              <pc:docMk/>
              <pc:sldMasterMk cId="0" sldId="2147483648"/>
              <pc:sldLayoutMk cId="0" sldId="2147483666"/>
              <ac:spMk id="3" creationId="{00000000-0000-0000-0000-000000000000}"/>
            </ac:spMkLst>
          </pc:spChg>
          <pc:spChg chg="mod">
            <ac:chgData name="Jo-Anne Ambrose" userId="a1857b91521ffff0" providerId="LiveId" clId="{A2E42F1D-3B60-484B-B1FB-A310E62A9284}" dt="2026-08-03T08:40:42.221" v="761"/>
            <ac:spMkLst>
              <pc:docMk/>
              <pc:sldMasterMk cId="0" sldId="2147483648"/>
              <pc:sldLayoutMk cId="0" sldId="2147483666"/>
              <ac:spMk id="4" creationId="{00000000-0000-0000-0000-000000000000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808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1379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1442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749038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20896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8/3/2026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28920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8/3/2026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04790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178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56105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406F310-2B8D-3C32-560C-686817E6B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187" y="1012176"/>
            <a:ext cx="8334756" cy="8497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4FD1A6D-2D8E-1FD1-C1AC-CB5E9D5A1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781" y="110365"/>
            <a:ext cx="395763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FADE430-EE65-B675-F031-7651DE9D6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8/3/2026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305BC9-1670-00D4-5A66-F52444DA9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42970" y="104650"/>
            <a:ext cx="321905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622" y="2115542"/>
            <a:ext cx="8260253" cy="44515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7164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3654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089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775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1130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8/3/2026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7530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8/3/2026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7212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8/3/2026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7193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304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8/3/2026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192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  <p:sldLayoutId id="2147483832" r:id="rId12"/>
    <p:sldLayoutId id="2147483833" r:id="rId13"/>
    <p:sldLayoutId id="2147483834" r:id="rId14"/>
    <p:sldLayoutId id="2147483835" r:id="rId15"/>
    <p:sldLayoutId id="2147483836" r:id="rId16"/>
    <p:sldLayoutId id="2147483837" r:id="rId17"/>
    <p:sldLayoutId id="2147483838" r:id="rId18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697FF-2BD3-44A2-B5D2-E7B162808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866" y="101596"/>
            <a:ext cx="8314267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en-GB" sz="4400" b="1" dirty="0">
                <a:latin typeface="Aptos Display" panose="020B0004020202020204" pitchFamily="34" charset="0"/>
              </a:rPr>
              <a:t>SHARE YOUR VIEWS WITH MANCETTER PARISH COUNCIL  Ridge Lane Drop In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CE247F-1CA0-41D2-A49B-EABE1E535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00" y="2226733"/>
            <a:ext cx="8779933" cy="4529670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GB" sz="4000" b="1" dirty="0">
                <a:latin typeface="Aptos Display" panose="020B0004020202020204" pitchFamily="34" charset="0"/>
              </a:rPr>
              <a:t>Saturday, 8 August 2026  11am – 12.15pm</a:t>
            </a:r>
          </a:p>
          <a:p>
            <a:pPr marL="0" indent="0" algn="ctr">
              <a:buNone/>
            </a:pPr>
            <a:r>
              <a:rPr lang="en-GB" sz="4000" b="1" dirty="0">
                <a:latin typeface="Aptos Display" panose="020B0004020202020204" pitchFamily="34" charset="0"/>
              </a:rPr>
              <a:t>Ridge Lane Methodist Church</a:t>
            </a:r>
          </a:p>
          <a:p>
            <a:pPr marL="0" indent="0">
              <a:buNone/>
            </a:pPr>
            <a:endParaRPr lang="en-GB" sz="100" b="1" dirty="0"/>
          </a:p>
          <a:p>
            <a:pPr marL="0" indent="0" algn="just">
              <a:buNone/>
            </a:pPr>
            <a:r>
              <a:rPr lang="en-GB" sz="2400" b="1" dirty="0">
                <a:latin typeface="Aptos Display" panose="020B0004020202020204" pitchFamily="34" charset="0"/>
              </a:rPr>
              <a:t>Please come along and share your views on the North Warwickshire Borough Council Local Plan – this will enable the Parish Council to include these views in our response as a consultee.  We also encourage all residents to respond as an individual consultee</a:t>
            </a:r>
          </a:p>
          <a:p>
            <a:pPr marL="0" indent="0" algn="just">
              <a:buNone/>
            </a:pPr>
            <a:r>
              <a:rPr lang="en-GB" sz="2200" b="1" dirty="0">
                <a:latin typeface="Aptos Display" panose="020B0004020202020204" pitchFamily="34" charset="0"/>
              </a:rPr>
              <a:t>If you are unable to attend and wish to complete a questionnaire – please contact the Parish Clerk on </a:t>
            </a:r>
            <a:r>
              <a:rPr lang="en-US" sz="2200" b="1" dirty="0">
                <a:latin typeface="Aptos Display" panose="020B0004020202020204" pitchFamily="34" charset="0"/>
              </a:rPr>
              <a:t>0738 648 4456 or email parishclerk@mancetterparishcouncil.gov.uk</a:t>
            </a:r>
            <a:endParaRPr lang="en-GB" sz="2200" b="1" dirty="0">
              <a:latin typeface="Aptos Display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0996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99</Words>
  <Application>Microsoft Office PowerPoint</Application>
  <PresentationFormat>On-screen Show 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 Display</vt:lpstr>
      <vt:lpstr>Century Gothic</vt:lpstr>
      <vt:lpstr>Wingdings 3</vt:lpstr>
      <vt:lpstr>Ion</vt:lpstr>
      <vt:lpstr>SHARE YOUR VIEWS WITH MANCETTER PARISH COUNCIL  Ridge Lane Drop In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Parish Clerk</dc:creator>
  <cp:lastModifiedBy>Jo-Anne Ambrose</cp:lastModifiedBy>
  <cp:revision>4</cp:revision>
  <cp:lastPrinted>2026-08-03T08:44:15Z</cp:lastPrinted>
  <dcterms:created xsi:type="dcterms:W3CDTF">2019-02-28T12:35:31Z</dcterms:created>
  <dcterms:modified xsi:type="dcterms:W3CDTF">2026-08-03T09:36:17Z</dcterms:modified>
</cp:coreProperties>
</file>